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45" r:id="rId2"/>
    <p:sldId id="652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60" r:id="rId11"/>
    <p:sldId id="661" r:id="rId12"/>
    <p:sldId id="662" r:id="rId13"/>
    <p:sldId id="663" r:id="rId14"/>
    <p:sldId id="664" r:id="rId15"/>
    <p:sldId id="665" r:id="rId16"/>
    <p:sldId id="666" r:id="rId17"/>
    <p:sldId id="667" r:id="rId18"/>
    <p:sldId id="647" r:id="rId19"/>
    <p:sldId id="648" r:id="rId20"/>
    <p:sldId id="651" r:id="rId21"/>
    <p:sldId id="649" r:id="rId22"/>
    <p:sldId id="650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 autoAdjust="0"/>
    <p:restoredTop sz="91470" autoAdjust="0"/>
  </p:normalViewPr>
  <p:slideViewPr>
    <p:cSldViewPr>
      <p:cViewPr>
        <p:scale>
          <a:sx n="83" d="100"/>
          <a:sy n="83" d="100"/>
        </p:scale>
        <p:origin x="98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Logistic regression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sungjoon.choi@cpslab.snu.ac.kr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457531"/>
            <a:ext cx="8496300" cy="18000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4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000442"/>
            <a:ext cx="8496300" cy="271424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084670"/>
            <a:ext cx="8496300" cy="254578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1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448728"/>
            <a:ext cx="8496300" cy="18176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18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813822"/>
            <a:ext cx="8496300" cy="50874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335" y="0"/>
            <a:ext cx="2165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9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32912</TotalTime>
  <Words>26</Words>
  <Application>Microsoft Macintosh PowerPoint</Application>
  <PresentationFormat>화면 슬라이드 쇼(4:3)</PresentationFormat>
  <Paragraphs>24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2016-08-13T03:44:03Z</dcterms:modified>
</cp:coreProperties>
</file>